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3" roundtripDataSignature="AMtx7mg/MziF2ymPytgqKXJgbhPJaZaoY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  <p:cmAuthor id="1" name="Κέντρο Ημέρας" initials="ΚΗ" lastIdx="1" clrIdx="1">
    <p:extLst>
      <p:ext uri="{19B8F6BF-5375-455C-9EA6-DF929625EA0E}">
        <p15:presenceInfo xmlns:p15="http://schemas.microsoft.com/office/powerpoint/2012/main" xmlns="" userId="Κέντρο Ημέρα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customschemas.google.com/relationships/presentationmetadata" Target="meta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4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7475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Welcome to the 1</a:t>
            </a:r>
            <a:r>
              <a:rPr lang="en-US" baseline="30000"/>
              <a:t>st</a:t>
            </a:r>
            <a:r>
              <a:rPr lang="en-US"/>
              <a:t> course of elily project!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aim of this unit is to get to know each other and to present you the team and the general aim of Module 1 of elily project entitled Health Literacy and communication skills.</a:t>
            </a: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96294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80321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419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72846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115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37127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6073864" y="4293096"/>
            <a:ext cx="1869423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MODULE 1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Ice Breaker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251520" y="1700808"/>
            <a:ext cx="8773207" cy="4093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Tell us your name and why you decided to participate in our project</a:t>
            </a:r>
            <a:endParaRPr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general information about elily project: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Elily stands for </a:t>
            </a: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health </a:t>
            </a: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teracy </a:t>
            </a: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earning skills among carers of older people and people with Dementia </a:t>
            </a:r>
            <a:endParaRPr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Aim of the programme: provide a useful tool that will promote the use of technology among carers </a:t>
            </a:r>
            <a:endParaRPr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Erasmus+ Programme of European Union </a:t>
            </a:r>
            <a:endParaRPr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Actually running in 5 countries: Poland, Bulgaria, Italy, Cyprus and Greece</a:t>
            </a:r>
            <a:endParaRPr/>
          </a:p>
        </p:txBody>
      </p:sp>
      <p:sp>
        <p:nvSpPr>
          <p:cNvPr id="96" name="Google Shape;96;p2"/>
          <p:cNvSpPr txBox="1"/>
          <p:nvPr/>
        </p:nvSpPr>
        <p:spPr>
          <a:xfrm>
            <a:off x="2339752" y="274578"/>
            <a:ext cx="6121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 us introduce to each other…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187963" y="1628800"/>
            <a:ext cx="8964488" cy="4093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Module 1. Health Literacy &amp; Communication skills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 a health problem, learn how to express health worries/problems to health professionals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Module 2. Computer Literacy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tablets and technology as a source of information and mean of communication.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Module 3. Media Literacy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search specific health information based on health scenarios of specific problems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Module 4. 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Health </a:t>
            </a:r>
            <a:r>
              <a:rPr lang="en-US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Literacy and use 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of interactive </a:t>
            </a:r>
            <a:r>
              <a:rPr lang="en-US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services: The Social media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access, use social networks and interactive services and find useful resources and services by applying critical thinking skills when searching health information</a:t>
            </a:r>
            <a:endParaRPr dirty="0"/>
          </a:p>
        </p:txBody>
      </p:sp>
      <p:sp>
        <p:nvSpPr>
          <p:cNvPr id="103" name="Google Shape;103;p3"/>
          <p:cNvSpPr txBox="1"/>
          <p:nvPr/>
        </p:nvSpPr>
        <p:spPr>
          <a:xfrm>
            <a:off x="2771800" y="332656"/>
            <a:ext cx="216116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Modules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120790" y="1556792"/>
            <a:ext cx="8964488" cy="4708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the module, you will be able to: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 the dimensions of health literacy and be able to search and apply health information accurately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a health problem and describe it accurately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aware of information that needs to be provided to health care professionals and be able to process accurately their response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Communicate successfully with the Health Care Professional and the patient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Distinguish between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carers’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patients’ needs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and deal with an emergency </a:t>
            </a:r>
            <a:endParaRPr dirty="0"/>
          </a:p>
        </p:txBody>
      </p:sp>
      <p:sp>
        <p:nvSpPr>
          <p:cNvPr id="110" name="Google Shape;110;p4"/>
          <p:cNvSpPr txBox="1"/>
          <p:nvPr/>
        </p:nvSpPr>
        <p:spPr>
          <a:xfrm>
            <a:off x="3275856" y="332656"/>
            <a:ext cx="198002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Module 1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/>
        </p:nvSpPr>
        <p:spPr>
          <a:xfrm>
            <a:off x="172007" y="1988840"/>
            <a:ext cx="8964488" cy="317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was the last time you visited a doctor and how much your visit lasted?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Imagine you are a health care professional…What kind of information would you expect from a patient in order to help him the best way you could?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down on a piece of paper your answer so we can compare them with your answers at the end of the training….</a:t>
            </a:r>
            <a:endParaRPr/>
          </a:p>
        </p:txBody>
      </p:sp>
      <p:sp>
        <p:nvSpPr>
          <p:cNvPr id="117" name="Google Shape;117;p5"/>
          <p:cNvSpPr txBox="1"/>
          <p:nvPr/>
        </p:nvSpPr>
        <p:spPr>
          <a:xfrm>
            <a:off x="3275856" y="332656"/>
            <a:ext cx="26014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 us start…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/>
          <p:nvPr/>
        </p:nvSpPr>
        <p:spPr>
          <a:xfrm>
            <a:off x="1907704" y="5013176"/>
            <a:ext cx="612828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395</Words>
  <Application>Microsoft Office PowerPoint</Application>
  <PresentationFormat>Προβολή στην οθόνη (4:3)</PresentationFormat>
  <Paragraphs>57</Paragraphs>
  <Slides>6</Slides>
  <Notes>6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Tema di Office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HP</cp:lastModifiedBy>
  <cp:revision>3</cp:revision>
  <dcterms:created xsi:type="dcterms:W3CDTF">2019-01-04T16:28:11Z</dcterms:created>
  <dcterms:modified xsi:type="dcterms:W3CDTF">2019-12-08T10:14:30Z</dcterms:modified>
</cp:coreProperties>
</file>